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 snapToGrid="0">
      <p:cViewPr>
        <p:scale>
          <a:sx n="80" d="100"/>
          <a:sy n="80" d="100"/>
        </p:scale>
        <p:origin x="-102" y="-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1612</Words>
  <Application>Microsoft Office PowerPoint</Application>
  <PresentationFormat>Произвольный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Name</cp:lastModifiedBy>
  <cp:revision>66</cp:revision>
  <dcterms:created xsi:type="dcterms:W3CDTF">2020-07-17T06:42:28Z</dcterms:created>
  <dcterms:modified xsi:type="dcterms:W3CDTF">2020-08-25T11:04:22Z</dcterms:modified>
</cp:coreProperties>
</file>